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3" r:id="rId2"/>
    <p:sldId id="264" r:id="rId3"/>
    <p:sldId id="265" r:id="rId4"/>
    <p:sldId id="261" r:id="rId5"/>
    <p:sldId id="262" r:id="rId6"/>
    <p:sldId id="260" r:id="rId7"/>
    <p:sldId id="25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0"/>
    <p:restoredTop sz="88580"/>
  </p:normalViewPr>
  <p:slideViewPr>
    <p:cSldViewPr snapToGrid="0" snapToObjects="1">
      <p:cViewPr>
        <p:scale>
          <a:sx n="97" d="100"/>
          <a:sy n="97" d="100"/>
        </p:scale>
        <p:origin x="11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12/28/17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Supplementary</a:t>
            </a:r>
            <a:r>
              <a:rPr lang="en-US" baseline="0" dirty="0" smtClean="0"/>
              <a:t> </a:t>
            </a:r>
            <a:r>
              <a:rPr lang="en-US" baseline="0" dirty="0" smtClean="0"/>
              <a:t>F</a:t>
            </a:r>
            <a:r>
              <a:rPr lang="en-US" dirty="0" smtClean="0"/>
              <a:t>igure</a:t>
            </a:r>
            <a:r>
              <a:rPr lang="en-US" baseline="0" dirty="0" smtClean="0"/>
              <a:t> 4</a:t>
            </a:r>
            <a:r>
              <a:rPr lang="en-US" dirty="0" smtClean="0"/>
              <a:t>. </a:t>
            </a:r>
            <a:r>
              <a:rPr lang="en-US" dirty="0" smtClean="0"/>
              <a:t>Recall</a:t>
            </a:r>
            <a:r>
              <a:rPr lang="en-US" baseline="0" dirty="0" smtClean="0"/>
              <a:t> and precision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0.5 and precision greater than 0.9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 </a:t>
            </a:r>
            <a:r>
              <a:rPr lang="en-US" dirty="0" smtClean="0"/>
              <a:t>Figure 5. </a:t>
            </a:r>
            <a:r>
              <a:rPr lang="en-US" baseline="0" dirty="0" smtClean="0"/>
              <a:t>Completion of bins recovered from different metagenomic data sets by using metaWRAP with a varying minimum completion parameter (-c), but constant maximum contamination parameter (-x 10).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a:t>
            </a:r>
            <a:r>
              <a:rPr lang="en-US" baseline="0" dirty="0" smtClean="0"/>
              <a:t> </a:t>
            </a:r>
            <a:r>
              <a:rPr lang="en-US" baseline="0" dirty="0" smtClean="0"/>
              <a:t>F</a:t>
            </a:r>
            <a:r>
              <a:rPr lang="en-US" dirty="0" smtClean="0"/>
              <a:t>igure 6. </a:t>
            </a:r>
            <a:r>
              <a:rPr lang="en-US" baseline="0" dirty="0" smtClean="0"/>
              <a:t>Contamination of bins recovered from different metagenomic data sets by using metaWRAP with a varying maximum contamination parameter (-x), but constant minimum completion parameter (-c 50).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89A5E7C1-57C9-8E40-9255-A164967D22C5}" type="slidenum">
              <a:rPr lang="en-US" smtClean="0"/>
              <a:t>3</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a:t>
            </a:r>
            <a:r>
              <a:rPr lang="en-US" baseline="0" dirty="0" smtClean="0"/>
              <a:t>Figure 7: </a:t>
            </a:r>
            <a:r>
              <a:rPr lang="en-US" baseline="0" dirty="0" smtClean="0"/>
              <a:t>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4</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a:t>
            </a:r>
            <a:r>
              <a:rPr lang="en-US" baseline="0" dirty="0" smtClean="0"/>
              <a:t>Figure 8.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a:t>
            </a:r>
            <a:r>
              <a:rPr lang="en-US" dirty="0" smtClean="0"/>
              <a:t>Figure 9: </a:t>
            </a:r>
            <a:r>
              <a:rPr lang="en-US" dirty="0" smtClean="0"/>
              <a:t>Percent</a:t>
            </a:r>
            <a:r>
              <a:rPr lang="en-US" baseline="0" dirty="0" smtClean="0"/>
              <a:t> of bins from three metagenomic sample sources classified at different taxonomic ranks using the </a:t>
            </a:r>
            <a:r>
              <a:rPr lang="en-US" baseline="0" dirty="0" err="1" smtClean="0"/>
              <a:t>Classify_bins</a:t>
            </a:r>
            <a:r>
              <a:rPr lang="en-US" baseline="0" dirty="0" smtClean="0"/>
              <a:t> module of metaWRAP. </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23526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a:t>
            </a:r>
            <a:r>
              <a:rPr lang="en-US" dirty="0" smtClean="0"/>
              <a:t>Figure 10. </a:t>
            </a:r>
            <a:r>
              <a:rPr lang="en-US" dirty="0" smtClean="0"/>
              <a:t>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Supplementary </a:t>
            </a:r>
            <a:r>
              <a:rPr lang="en-US" dirty="0" smtClean="0"/>
              <a:t>Figure 11. </a:t>
            </a:r>
            <a:r>
              <a:rPr lang="en-US" dirty="0" err="1" smtClean="0"/>
              <a:t>Blobplot</a:t>
            </a:r>
            <a:r>
              <a:rPr lang="en-US" baseline="0" dirty="0" smtClean="0"/>
              <a:t> visualization of three metagenomic data sets, showing the GC and average coverage of each successfully binned contig in the assemblies, and annotated with the taxonomy at the phylum level as determined by BLAST, and the bins that they belong to (bin colors are chosen at random). Only contigs belonging to bins with a completion greater than 70% and contamination less than 10% are shown.</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8</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12/28/17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4029075" y="1607803"/>
            <a:ext cx="4101471" cy="3692859"/>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0"/>
            <a:ext cx="8229600" cy="6858000"/>
          </a:xfrm>
          <a:prstGeom prst="rect">
            <a:avLst/>
          </a:prstGeom>
        </p:spPr>
      </p:pic>
    </p:spTree>
    <p:extLst>
      <p:ext uri="{BB962C8B-B14F-4D97-AF65-F5344CB8AC3E}">
        <p14:creationId xmlns:p14="http://schemas.microsoft.com/office/powerpoint/2010/main" val="2135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462</Words>
  <Application>Microsoft Macintosh PowerPoint</Application>
  <PresentationFormat>Widescreen</PresentationFormat>
  <Paragraphs>22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22</cp:revision>
  <dcterms:created xsi:type="dcterms:W3CDTF">2017-12-22T15:10:55Z</dcterms:created>
  <dcterms:modified xsi:type="dcterms:W3CDTF">2017-12-28T20:46:42Z</dcterms:modified>
</cp:coreProperties>
</file>